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2" r:id="rId3"/>
    <p:sldId id="301" r:id="rId4"/>
    <p:sldId id="302" r:id="rId5"/>
    <p:sldId id="303" r:id="rId6"/>
    <p:sldId id="334" r:id="rId7"/>
    <p:sldId id="332" r:id="rId8"/>
    <p:sldId id="333" r:id="rId9"/>
    <p:sldId id="335" r:id="rId10"/>
    <p:sldId id="336" r:id="rId11"/>
    <p:sldId id="343" r:id="rId12"/>
    <p:sldId id="305" r:id="rId13"/>
    <p:sldId id="304" r:id="rId14"/>
    <p:sldId id="306" r:id="rId15"/>
    <p:sldId id="296" r:id="rId16"/>
    <p:sldId id="323" r:id="rId17"/>
    <p:sldId id="358" r:id="rId18"/>
    <p:sldId id="325" r:id="rId19"/>
    <p:sldId id="348" r:id="rId20"/>
    <p:sldId id="324" r:id="rId21"/>
    <p:sldId id="349" r:id="rId22"/>
    <p:sldId id="357" r:id="rId23"/>
    <p:sldId id="356" r:id="rId24"/>
    <p:sldId id="355" r:id="rId25"/>
    <p:sldId id="366" r:id="rId26"/>
    <p:sldId id="365" r:id="rId27"/>
    <p:sldId id="364" r:id="rId28"/>
    <p:sldId id="360" r:id="rId29"/>
    <p:sldId id="359" r:id="rId30"/>
    <p:sldId id="361" r:id="rId31"/>
    <p:sldId id="362" r:id="rId32"/>
    <p:sldId id="363" r:id="rId33"/>
    <p:sldId id="353" r:id="rId34"/>
    <p:sldId id="354" r:id="rId35"/>
    <p:sldId id="351" r:id="rId36"/>
    <p:sldId id="350" r:id="rId37"/>
    <p:sldId id="367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5"/>
    <p:restoredTop sz="95255"/>
  </p:normalViewPr>
  <p:slideViewPr>
    <p:cSldViewPr snapToGrid="0">
      <p:cViewPr varScale="1">
        <p:scale>
          <a:sx n="82" d="100"/>
          <a:sy n="82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CD3EB-28A2-680E-101F-64A2BC3A6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53BD4D-98B1-C2E9-CFCD-F16F104F2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35FA2C-16F8-8A31-8BAB-600E97F0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672B95-A9DA-8277-7907-3FCB0EB7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81A504-5426-FDC2-C68E-E02CAC00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51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21ECA-179E-783C-DE07-377214E9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91E1D8-35F4-E8EB-B98B-5C7F7D80F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E4D3FF-0C5D-BEB4-16D1-8201E017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0485F6-8460-491A-EB2B-7E241D25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355234-861F-5D09-30B1-5ED59CE0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71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4EC3D9F-9BC3-2498-C938-E8E0E204A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C6865AD-4249-4E76-453B-91A50E2AA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ED06FD-1BEF-E534-9416-75ED6D55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9CC497-CD04-C5A6-5FAA-212B4135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EB8129-4DD7-4C92-6B6B-49F4BB1C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53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0EF94-9EB4-FFCA-1772-15C2C83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03AB1-DB8A-719B-93A9-87980EAB9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2EB8F0-8232-E7DD-FFD6-A5926DA6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74EE21-DE8C-835F-9412-D66A67696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361D9A-963D-78E6-62A2-087EDE12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0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57AD0-ED7A-4E55-1C6B-0EE670FFE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DD0DE0-C14D-AF7C-4A06-D1CF6E45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64A8CF-E4A6-F0F9-662C-7581AEDB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8DD522-E069-40AF-3DFA-60A4AE45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E7F469-FD33-C5B5-1B00-5993D729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5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F983D-A242-78D3-95EC-323C3839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F40524-1223-FC59-54A0-15725713C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634D93-24B8-3BA5-72D4-82737EBE4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F6E4E6-7A5A-7D36-E640-0CA03562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005965-907C-CFC8-4AAC-147D6AA65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343939-1428-EDE1-36A5-A55F3A56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54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4F040-6660-9DBD-10EC-83650FB4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6F73B5-A3EA-AA0D-E967-C3A45C831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7392C4-7C2B-362C-0A91-2370652B9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3784C4F-3792-AE4F-E9A6-41C066011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0F6258D-6BEA-42C7-1698-C87F44EC6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975CDD3-AFB4-E5F4-5B13-850E520D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D204C7-A8B7-DD24-F92B-A0F298F8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8F93FF-50F3-960D-8EB5-F0BB9882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47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0A1E5-4436-A8EE-2B55-552E51AB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B71081F-7229-5091-6FB4-3E75601E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7E882F-6451-93BE-7C0C-CCD126C0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375621-3EB4-055B-AF64-EC83CCEF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45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9F5627-7ACF-6474-4068-03C4B36C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095F168-0787-85C8-90A8-FE61EC2C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FD3591-2CD7-0B5F-72B7-B8FEDF99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66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8CCB8-B005-9BB4-08F8-E72EDD19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8C23E-464A-324D-6602-049C94D79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AC3BE2-D3C5-C157-5D3E-4E92B2E09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A1F0DA-5D73-E799-5F54-4C04496D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61D9A7-F7BA-DF57-FFF8-C659C181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239668-034F-7029-C550-E5DF5D22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09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28D7C-2CD0-A7DC-69B8-2790FEDD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C85B68-7B43-4E95-4913-3E7C45AA6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38A243-607B-838C-CFEF-C3C4A2494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96D6C1-E7A2-4864-C7D6-7A190845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B01C03-6255-F03D-2DFB-7A891074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AF3BD4-629C-05D6-18DA-6AABCB4C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98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6DCE43-41B1-054C-FF91-A2C1FC0E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2213CC-488C-C1BE-288E-A054275A5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1294DA-F2B5-A3E2-FABC-7E6A667D1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D73C5-DBC2-944B-A2C8-8E3B80616811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328688-16D6-4EBB-D19C-E0BE0F969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06167B-F43E-10A9-9473-F90DBF783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12610-3660-5947-B965-F28F5D6A43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1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rostlina, květina, venku, růžová&#10;&#10;Popis byl vytvořen automaticky">
            <a:extLst>
              <a:ext uri="{FF2B5EF4-FFF2-40B4-BE49-F238E27FC236}">
                <a16:creationId xmlns:a16="http://schemas.microsoft.com/office/drawing/2014/main" id="{A0137660-A092-9272-1FFC-4D389BA737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6999"/>
            <a:ext cx="6857999" cy="12192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9C00BED-5732-04B8-9A94-FCDA75DB1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7200" b="1" dirty="0">
                <a:solidFill>
                  <a:srgbClr val="FFFFFF"/>
                </a:solidFill>
              </a:rPr>
              <a:t>SIUZ 21.3.2023</a:t>
            </a:r>
            <a:br>
              <a:rPr lang="cs-CZ" sz="7200" b="1" dirty="0">
                <a:solidFill>
                  <a:srgbClr val="FFFFFF"/>
                </a:solidFill>
              </a:rPr>
            </a:br>
            <a:r>
              <a:rPr lang="cs-CZ" sz="7200" b="1" dirty="0">
                <a:solidFill>
                  <a:srgbClr val="FFFFFF"/>
                </a:solidFill>
              </a:rPr>
              <a:t>Řepníky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BD625D-C625-28FF-987B-15D3C6196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447" y="4159404"/>
            <a:ext cx="11610753" cy="2071275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FFFFF"/>
                </a:solidFill>
              </a:rPr>
              <a:t>LABRIS, s.r.o.</a:t>
            </a:r>
          </a:p>
          <a:p>
            <a:r>
              <a:rPr lang="cs-CZ" sz="4800" b="1" dirty="0">
                <a:solidFill>
                  <a:srgbClr val="FFFFFF"/>
                </a:solidFill>
              </a:rPr>
              <a:t>SIUZ - pracovní skupina mák, meziplodiny</a:t>
            </a:r>
          </a:p>
        </p:txBody>
      </p:sp>
    </p:spTree>
    <p:extLst>
      <p:ext uri="{BB962C8B-B14F-4D97-AF65-F5344CB8AC3E}">
        <p14:creationId xmlns:p14="http://schemas.microsoft.com/office/powerpoint/2010/main" val="2513738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38A47A0A-8A1D-EFDE-43FE-640ABD172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57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CC6C9C7B-DF4F-590C-937E-64E3A965D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5" descr="Obsah obrázku text, obloha, exteriér&#10;&#10;Popis byl vytvořen automaticky">
            <a:extLst>
              <a:ext uri="{FF2B5EF4-FFF2-40B4-BE49-F238E27FC236}">
                <a16:creationId xmlns:a16="http://schemas.microsoft.com/office/drawing/2014/main" id="{B1ECF2A4-A298-5370-9AF0-C109852B5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7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5">
            <a:extLst>
              <a:ext uri="{FF2B5EF4-FFF2-40B4-BE49-F238E27FC236}">
                <a16:creationId xmlns:a16="http://schemas.microsoft.com/office/drawing/2014/main" id="{F93FD83E-2B6B-5A3B-222F-4378BE6B9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28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A0F4C4E3-7702-7AAE-7630-8EC420AB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310C54C-604B-B1AE-4643-97BB97CF9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ástupný obsah 5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547F4D35-A8CF-3331-4371-97ACEEC386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907" y="197350"/>
            <a:ext cx="9224093" cy="71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9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A0F4C4E3-7702-7AAE-7630-8EC420AB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strom, les, dřevo&#10;&#10;Popis byl vytvořen automaticky">
            <a:extLst>
              <a:ext uri="{FF2B5EF4-FFF2-40B4-BE49-F238E27FC236}">
                <a16:creationId xmlns:a16="http://schemas.microsoft.com/office/drawing/2014/main" id="{1E4D97FB-DE17-8019-86B8-CC92152FD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0592" y="96912"/>
            <a:ext cx="5070815" cy="6761088"/>
          </a:xfrm>
        </p:spPr>
      </p:pic>
    </p:spTree>
    <p:extLst>
      <p:ext uri="{BB962C8B-B14F-4D97-AF65-F5344CB8AC3E}">
        <p14:creationId xmlns:p14="http://schemas.microsoft.com/office/powerpoint/2010/main" val="2311566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A0F4C4E3-7702-7AAE-7630-8EC420AB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81CD4980-2175-D383-DED9-7B9067C8A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8846" y="948634"/>
            <a:ext cx="6614306" cy="4960729"/>
          </a:xfrm>
        </p:spPr>
      </p:pic>
    </p:spTree>
    <p:extLst>
      <p:ext uri="{BB962C8B-B14F-4D97-AF65-F5344CB8AC3E}">
        <p14:creationId xmlns:p14="http://schemas.microsoft.com/office/powerpoint/2010/main" val="147854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venku, tráva, zelené, rostlina&#10;&#10;Popis byl vytvořen automaticky">
            <a:extLst>
              <a:ext uri="{FF2B5EF4-FFF2-40B4-BE49-F238E27FC236}">
                <a16:creationId xmlns:a16="http://schemas.microsoft.com/office/drawing/2014/main" id="{16CB33CE-2CE6-FA87-4B5D-A36700D01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3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31BD949B-DC9B-9A71-E0D2-6A6DDD083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  <p:pic>
        <p:nvPicPr>
          <p:cNvPr id="7" name="Zástupný obsah 6" descr="Obsah obrázku tráva, exteriér, pole, rostlina&#10;&#10;Popis byl vytvořen automaticky">
            <a:extLst>
              <a:ext uri="{FF2B5EF4-FFF2-40B4-BE49-F238E27FC236}">
                <a16:creationId xmlns:a16="http://schemas.microsoft.com/office/drawing/2014/main" id="{3BC5710B-1B4C-DB63-3A44-D50830D4A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062" y="0"/>
            <a:ext cx="10053937" cy="7540453"/>
          </a:xfrm>
        </p:spPr>
      </p:pic>
    </p:spTree>
    <p:extLst>
      <p:ext uri="{BB962C8B-B14F-4D97-AF65-F5344CB8AC3E}">
        <p14:creationId xmlns:p14="http://schemas.microsoft.com/office/powerpoint/2010/main" val="175524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E4CC7E-D3D5-4A5F-8D07-29DA1CD3C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3FD33C-F836-4A02-B497-41519F060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 descr="Obsah obrázku obloha, květina, venku, rostlina&#10;&#10;Popis byl vytvořen automaticky">
            <a:extLst>
              <a:ext uri="{FF2B5EF4-FFF2-40B4-BE49-F238E27FC236}">
                <a16:creationId xmlns:a16="http://schemas.microsoft.com/office/drawing/2014/main" id="{98B4F44B-0521-C13A-F028-B184ECCDC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59504E-F5C9-5593-45C7-70003B33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1873"/>
            <a:ext cx="10515600" cy="5061098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cs-CZ" sz="4800" b="1" dirty="0">
                <a:solidFill>
                  <a:srgbClr val="FFFFFF"/>
                </a:solidFill>
              </a:rPr>
              <a:t>Realizované projekty PRV od roku 2013</a:t>
            </a:r>
          </a:p>
          <a:p>
            <a:pPr marL="0" indent="0">
              <a:buNone/>
            </a:pPr>
            <a:endParaRPr lang="cs-CZ" sz="4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4800" dirty="0">
                <a:solidFill>
                  <a:srgbClr val="FFFFFF"/>
                </a:solidFill>
              </a:rPr>
              <a:t>Rotační separátor – </a:t>
            </a:r>
            <a:r>
              <a:rPr lang="cs-CZ" sz="4800" dirty="0" err="1">
                <a:solidFill>
                  <a:srgbClr val="FFFFFF"/>
                </a:solidFill>
              </a:rPr>
              <a:t>Cimbria</a:t>
            </a:r>
            <a:r>
              <a:rPr lang="cs-CZ" sz="4800" dirty="0">
                <a:solidFill>
                  <a:srgbClr val="FFFFFF"/>
                </a:solidFill>
              </a:rPr>
              <a:t> + Dopravníky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FFFFFF"/>
                </a:solidFill>
              </a:rPr>
              <a:t>Pytlovací váha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FFFFFF"/>
                </a:solidFill>
              </a:rPr>
              <a:t>Lis na olej – </a:t>
            </a:r>
            <a:r>
              <a:rPr lang="cs-CZ" sz="4800" dirty="0" err="1">
                <a:solidFill>
                  <a:srgbClr val="FFFFFF"/>
                </a:solidFill>
              </a:rPr>
              <a:t>Farmet</a:t>
            </a:r>
            <a:r>
              <a:rPr lang="cs-CZ" sz="4800" dirty="0">
                <a:solidFill>
                  <a:srgbClr val="FFFFFF"/>
                </a:solidFill>
              </a:rPr>
              <a:t> (lisování za studena)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FFFFFF"/>
                </a:solidFill>
              </a:rPr>
              <a:t>Optický třídič - </a:t>
            </a:r>
            <a:r>
              <a:rPr lang="cs-CZ" sz="4800" dirty="0" err="1">
                <a:solidFill>
                  <a:srgbClr val="FFFFFF"/>
                </a:solidFill>
              </a:rPr>
              <a:t>Sortex</a:t>
            </a:r>
            <a:r>
              <a:rPr lang="cs-CZ" sz="4800" dirty="0">
                <a:solidFill>
                  <a:srgbClr val="FFFFFF"/>
                </a:solidFill>
              </a:rPr>
              <a:t> A1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7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A0F4C4E3-7702-7AAE-7630-8EC420AB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2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6C017679-D666-055B-070F-3E01E5A66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063" y="0"/>
            <a:ext cx="10053937" cy="7540452"/>
          </a:xfrm>
        </p:spPr>
      </p:pic>
    </p:spTree>
    <p:extLst>
      <p:ext uri="{BB962C8B-B14F-4D97-AF65-F5344CB8AC3E}">
        <p14:creationId xmlns:p14="http://schemas.microsoft.com/office/powerpoint/2010/main" val="3065329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 descr="Obsah obrázku tráva, exteriér, obloha, příroda&#10;&#10;Popis byl vytvořen automaticky">
            <a:extLst>
              <a:ext uri="{FF2B5EF4-FFF2-40B4-BE49-F238E27FC236}">
                <a16:creationId xmlns:a16="http://schemas.microsoft.com/office/drawing/2014/main" id="{A7EAB28C-FBEE-DB4E-05B3-6F5230D0C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0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 descr="Obsah obrázku tráva, venku, obloha, náklaďák&#10;&#10;Popis byl vytvořen automaticky">
            <a:extLst>
              <a:ext uri="{FF2B5EF4-FFF2-40B4-BE49-F238E27FC236}">
                <a16:creationId xmlns:a16="http://schemas.microsoft.com/office/drawing/2014/main" id="{BBBF5E28-0BA6-2767-5AE5-42A0A2367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91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venku, tráva, les, rostlina&#10;&#10;Popis byl vytvořen automaticky">
            <a:extLst>
              <a:ext uri="{FF2B5EF4-FFF2-40B4-BE49-F238E27FC236}">
                <a16:creationId xmlns:a16="http://schemas.microsoft.com/office/drawing/2014/main" id="{DDB8E3F8-12D3-D99F-F2D3-4FE07D6BD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5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venku, obloha, strom, pole&#10;&#10;Popis byl vytvořen automaticky">
            <a:extLst>
              <a:ext uri="{FF2B5EF4-FFF2-40B4-BE49-F238E27FC236}">
                <a16:creationId xmlns:a16="http://schemas.microsoft.com/office/drawing/2014/main" id="{81E38A94-5A6F-1DC0-67D0-83887C22F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70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venku, zelené, rostlina, bujná vegetace&#10;&#10;Popis byl vytvořen automaticky">
            <a:extLst>
              <a:ext uri="{FF2B5EF4-FFF2-40B4-BE49-F238E27FC236}">
                <a16:creationId xmlns:a16="http://schemas.microsoft.com/office/drawing/2014/main" id="{A6991DE0-8AFE-7020-40A3-6E86615F2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44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sníh, venku, zakryté, úbočí&#10;&#10;Popis byl vytvořen automaticky">
            <a:extLst>
              <a:ext uri="{FF2B5EF4-FFF2-40B4-BE49-F238E27FC236}">
                <a16:creationId xmlns:a16="http://schemas.microsoft.com/office/drawing/2014/main" id="{26B18D10-6941-14AF-12C0-E0DC6FED7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0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Zástupný obsah 24" descr="Obsah obrázku venku, obloha, sníh, příroda&#10;&#10;Popis byl vytvořen automaticky">
            <a:extLst>
              <a:ext uri="{FF2B5EF4-FFF2-40B4-BE49-F238E27FC236}">
                <a16:creationId xmlns:a16="http://schemas.microsoft.com/office/drawing/2014/main" id="{FAD3358B-AF10-ED5B-D0E4-91BAC1E20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8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tráva, obloha, venku, pole&#10;&#10;Popis byl vytvořen automaticky">
            <a:extLst>
              <a:ext uri="{FF2B5EF4-FFF2-40B4-BE49-F238E27FC236}">
                <a16:creationId xmlns:a16="http://schemas.microsoft.com/office/drawing/2014/main" id="{1BFDC394-E97A-A034-2624-91E16EAFA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65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tráva, venku, obloha, zemědělský stroj&#10;&#10;Popis byl vytvořen automaticky">
            <a:extLst>
              <a:ext uri="{FF2B5EF4-FFF2-40B4-BE49-F238E27FC236}">
                <a16:creationId xmlns:a16="http://schemas.microsoft.com/office/drawing/2014/main" id="{7D39A628-F631-D2B1-1CB5-64E352CE3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69_EMKAH6.mp4" descr="IMG_3969_EMKAH6.mp4">
            <a:hlinkClick r:id="" action="ppaction://media"/>
            <a:extLst>
              <a:ext uri="{FF2B5EF4-FFF2-40B4-BE49-F238E27FC236}">
                <a16:creationId xmlns:a16="http://schemas.microsoft.com/office/drawing/2014/main" id="{76563254-F363-766D-7C59-A7C1E46744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0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obsah 18" descr="Obsah obrázku tráva, venku, obloha, travnaté&#10;&#10;Popis byl vytvořen automaticky">
            <a:extLst>
              <a:ext uri="{FF2B5EF4-FFF2-40B4-BE49-F238E27FC236}">
                <a16:creationId xmlns:a16="http://schemas.microsoft.com/office/drawing/2014/main" id="{3CE196B0-6A5C-BBE0-1E21-DE0EB7BB6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1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obloha, venku, tráva, zemědělský stroj&#10;&#10;Popis byl vytvořen automaticky">
            <a:extLst>
              <a:ext uri="{FF2B5EF4-FFF2-40B4-BE49-F238E27FC236}">
                <a16:creationId xmlns:a16="http://schemas.microsoft.com/office/drawing/2014/main" id="{EEAA6D9F-179A-04BC-FBFE-0621E8BF5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tráva, venku, obloha, pole&#10;&#10;Popis byl vytvořen automaticky">
            <a:extLst>
              <a:ext uri="{FF2B5EF4-FFF2-40B4-BE49-F238E27FC236}">
                <a16:creationId xmlns:a16="http://schemas.microsoft.com/office/drawing/2014/main" id="{482FFE4E-3B52-92AD-5BE6-859C00C1A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57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ráva, venku, obloha, pole&#10;&#10;Popis byl vytvořen automaticky">
            <a:extLst>
              <a:ext uri="{FF2B5EF4-FFF2-40B4-BE49-F238E27FC236}">
                <a16:creationId xmlns:a16="http://schemas.microsoft.com/office/drawing/2014/main" id="{F14B250B-5FF2-F87D-167E-23B6D08B8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3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 descr="Obsah obrázku tráva, obloha, venku, zemědělský stroj&#10;&#10;Popis byl vytvořen automaticky">
            <a:extLst>
              <a:ext uri="{FF2B5EF4-FFF2-40B4-BE49-F238E27FC236}">
                <a16:creationId xmlns:a16="http://schemas.microsoft.com/office/drawing/2014/main" id="{FD758E5D-8189-B66E-8FD3-0948E262A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56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  <p:pic>
        <p:nvPicPr>
          <p:cNvPr id="7" name="Zástupný obsah 6" descr="Obsah obrázku venku, strom, tráva, dřevo&#10;&#10;Popis byl vytvořen automaticky">
            <a:extLst>
              <a:ext uri="{FF2B5EF4-FFF2-40B4-BE49-F238E27FC236}">
                <a16:creationId xmlns:a16="http://schemas.microsoft.com/office/drawing/2014/main" id="{9CA375DE-FC09-942D-F273-27F521332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0071" y="845126"/>
            <a:ext cx="6871856" cy="5153891"/>
          </a:xfrm>
        </p:spPr>
      </p:pic>
    </p:spTree>
    <p:extLst>
      <p:ext uri="{BB962C8B-B14F-4D97-AF65-F5344CB8AC3E}">
        <p14:creationId xmlns:p14="http://schemas.microsoft.com/office/powerpoint/2010/main" val="2822607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Zástupný obsah 6" descr="Obsah obrázku obloha, venku, tráva, příroda&#10;&#10;Popis byl vytvořen automaticky">
            <a:extLst>
              <a:ext uri="{FF2B5EF4-FFF2-40B4-BE49-F238E27FC236}">
                <a16:creationId xmlns:a16="http://schemas.microsoft.com/office/drawing/2014/main" id="{D81D6275-78C7-3154-9F46-785A50803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58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venku, tráva, obloha, suché&#10;&#10;Popis byl vytvořen automaticky">
            <a:extLst>
              <a:ext uri="{FF2B5EF4-FFF2-40B4-BE49-F238E27FC236}">
                <a16:creationId xmlns:a16="http://schemas.microsoft.com/office/drawing/2014/main" id="{65127A4C-CCA4-FC3C-1570-F4E364872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7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5" descr="Obsah obrázku země, exteriér, nástroj, špína&#10;&#10;Popis byl vytvořen automaticky">
            <a:extLst>
              <a:ext uri="{FF2B5EF4-FFF2-40B4-BE49-F238E27FC236}">
                <a16:creationId xmlns:a16="http://schemas.microsoft.com/office/drawing/2014/main" id="{734F65C1-38EE-E8C8-BE7A-655D0CBBE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5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5" descr="Obsah obrázku exteriér, země, skála, dřevo&#10;&#10;Popis byl vytvořen automaticky">
            <a:extLst>
              <a:ext uri="{FF2B5EF4-FFF2-40B4-BE49-F238E27FC236}">
                <a16:creationId xmlns:a16="http://schemas.microsoft.com/office/drawing/2014/main" id="{FB4D5B13-2687-7313-5A15-5456E8CFA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 descr="Obsah obrázku tráva, exteriér, země, dřevo&#10;&#10;Popis byl vytvořen automaticky">
            <a:extLst>
              <a:ext uri="{FF2B5EF4-FFF2-40B4-BE49-F238E27FC236}">
                <a16:creationId xmlns:a16="http://schemas.microsoft.com/office/drawing/2014/main" id="{41BD89BC-09E5-151F-E3FA-12113B0EF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4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tráva, exteriér, země, kopec&#10;&#10;Popis byl vytvořen automaticky">
            <a:extLst>
              <a:ext uri="{FF2B5EF4-FFF2-40B4-BE49-F238E27FC236}">
                <a16:creationId xmlns:a16="http://schemas.microsoft.com/office/drawing/2014/main" id="{E1D90C60-19C4-3F2D-4E2A-5113013B7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4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obloha, tráva, exteriér, pole&#10;&#10;Popis byl vytvořen automaticky">
            <a:extLst>
              <a:ext uri="{FF2B5EF4-FFF2-40B4-BE49-F238E27FC236}">
                <a16:creationId xmlns:a16="http://schemas.microsoft.com/office/drawing/2014/main" id="{ED76E2D8-BA40-28C1-1146-B59020B04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 descr="Obsah obrázku exteriér, obloha, strom, zelená&#10;&#10;Popis byl vytvořen automaticky">
            <a:extLst>
              <a:ext uri="{FF2B5EF4-FFF2-40B4-BE49-F238E27FC236}">
                <a16:creationId xmlns:a16="http://schemas.microsoft.com/office/drawing/2014/main" id="{3D57E011-0440-2AF0-DE58-F022D53A8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50F4CE-6DB6-D04C-9904-0CB0BC63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138063" cy="7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4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48</Words>
  <Application>Microsoft Office PowerPoint</Application>
  <PresentationFormat>Širokoúhlá obrazovka</PresentationFormat>
  <Paragraphs>9</Paragraphs>
  <Slides>37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SIUZ 21.3.2023 Řepníky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SIUZ 6.12.2022</dc:title>
  <dc:creator>Jiří Čtvrtečka</dc:creator>
  <cp:lastModifiedBy>Martina Poláková</cp:lastModifiedBy>
  <cp:revision>6</cp:revision>
  <dcterms:created xsi:type="dcterms:W3CDTF">2022-12-05T19:10:38Z</dcterms:created>
  <dcterms:modified xsi:type="dcterms:W3CDTF">2023-10-19T06:19:32Z</dcterms:modified>
</cp:coreProperties>
</file>